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photoAlbum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F76382-4FCD-8973-B93D-497CF141F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AC2C7E3-4AF9-924E-1517-4EC403400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4354F8C-F73B-D39D-1D55-754AD5B1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169566-D121-ADBB-ED4B-5322528A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6A85C44-F651-6FD8-329E-899AFE89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5291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797A04-F083-6CF0-4424-7A517AF8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47793A9-3E32-3DCA-5C64-BA0690F0C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F8BC60C-1020-EAC5-B7B0-513B49E9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F82ED26-2622-406E-1179-2BFCBB64F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2D5249A-C793-6C99-BF22-118A87BA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1994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3695CF6-C0BA-393D-8E7B-559A320A1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3B0714F-5B3E-F59E-7FF5-9D9DC1733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5622827-421F-C773-799D-82BBB696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98E001-FCF1-AEA6-0072-9499FF257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5EB2250-B3F9-38F1-9666-86A0B5BC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67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AAD52B-D80D-9C47-29BC-B8CF5260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B59FD0-C33F-CE42-4DB9-FAA7BE4C8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B2E32E6-97EC-8475-1588-D2672FFC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9A32701-77F8-880E-135A-7A4884F0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A4A7DC-0E92-819A-A337-1B4883BB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653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DDE2FF-C2AB-CB73-42D3-C05D6E9A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4AE73CC-CE4E-F70B-F6A4-EB977DB5F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6507E92-BE0E-9D1A-573E-11B053D2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4B6BCF-B99A-45DD-CABA-E3544762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CCEFE4A-259C-CE05-35A2-F82E9076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3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476C3D-5E60-209F-193E-C2AA75DE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7036BE-3C57-33D7-6771-784D8C12C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EDD4213-1BFE-FD3F-D609-F24F3E5E4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365F456-2A7E-68F5-1E3B-13604821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EB6A43A-953F-4A32-F929-5C2356BE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CEABB8E-6B63-8BA6-5032-12E5C2E8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132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BF84D9-C5AD-B076-FC26-5433E8FD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351844A-7B4C-3A92-EED4-8FC799F52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DB2A718-CDE3-0105-FCE1-ED9FD86B8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4435DCD-E397-16EC-132E-847A6A4E2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7A0836E-F0B2-9E11-2103-25D02FBFF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D093D03-0DDB-1F42-0EDD-9549A105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DC7346A-ACB8-4D0F-9C31-D43F1E80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74FAB72E-8F82-D517-0B12-6C2A567B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7467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7CCE07-5FCE-8801-7CEB-E51BFA62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FA46787-E776-88B6-59F7-D7FDF7731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E33A2C1-0DC0-8E4A-C3B7-00AE03308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3158B9-D4B9-6D3F-67E8-8C489AE4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948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000CD6A-B9C3-8F33-8954-88FB3B12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48A08A1-7754-6F88-1E25-7FC4791B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0BA0E8B-EFE1-BCB0-E428-14778578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173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9A1022-3553-9DA9-0788-E81011DC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0500E6-B2A5-610F-ED3A-FA7F83040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D70046F-08EA-C1FE-4DB3-8553D6F6D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8AC63C9-5B82-9BB4-7369-9D14B2643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741EB80-5C55-EA04-3646-A3367E04F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86AD6B2-DE43-5E08-D213-E6F64F2E8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668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DA34B0-0F3C-F52E-5A06-E37B4EA77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7D75AEA-E328-E0ED-A516-DE70B743C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68F8F2B-A2E2-190D-EF0B-275B5252B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CE30F9A-4B62-CB32-6F2A-161F30EC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4814E82-2A11-8AB9-64C8-577C9DB5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F11911B-687F-D344-A84E-E75D5DB0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487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A7B19A22-1CDD-62B0-4F09-85F130F0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A79FA47-6664-5DB1-A1CA-F0859FF28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E7E9B1F-DE53-6006-CD0D-AC79C693A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3A05F-7659-4A26-8BDC-DD8CCC4E5BB1}" type="datetimeFigureOut">
              <a:rPr lang="tr-TR" smtClean="0"/>
              <a:t>27.12.2023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8F1F43E-4416-FBB7-171F-0636E1A74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2A8EAB2-F42D-EB85-7496-BECEF91F3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3514F-728F-45C8-AE75-76264CC818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9060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1">
            <a:extLst>
              <a:ext uri="{FF2B5EF4-FFF2-40B4-BE49-F238E27FC236}">
                <a16:creationId xmlns:a16="http://schemas.microsoft.com/office/drawing/2014/main" id="{7C6AE187-A431-3FEE-780C-6CB033A698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755EE9C-EAD5-FE2C-5DA8-082036B74C5C}"/>
              </a:ext>
            </a:extLst>
          </p:cNvPr>
          <p:cNvSpPr txBox="1"/>
          <p:nvPr/>
        </p:nvSpPr>
        <p:spPr>
          <a:xfrm>
            <a:off x="-115411" y="659520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Giriş</a:t>
            </a:r>
          </a:p>
        </p:txBody>
      </p:sp>
    </p:spTree>
    <p:extLst>
      <p:ext uri="{BB962C8B-B14F-4D97-AF65-F5344CB8AC3E}">
        <p14:creationId xmlns:p14="http://schemas.microsoft.com/office/powerpoint/2010/main" val="2703653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10">
            <a:extLst>
              <a:ext uri="{FF2B5EF4-FFF2-40B4-BE49-F238E27FC236}">
                <a16:creationId xmlns:a16="http://schemas.microsoft.com/office/drawing/2014/main" id="{9754D0E4-C0E1-014A-A807-0EBDABCA6D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1E71265-9E1E-E63C-738D-48EE93F24450}"/>
              </a:ext>
            </a:extLst>
          </p:cNvPr>
          <p:cNvSpPr txBox="1"/>
          <p:nvPr/>
        </p:nvSpPr>
        <p:spPr>
          <a:xfrm>
            <a:off x="-62145" y="65685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Gelişme</a:t>
            </a:r>
          </a:p>
        </p:txBody>
      </p:sp>
    </p:spTree>
    <p:extLst>
      <p:ext uri="{BB962C8B-B14F-4D97-AF65-F5344CB8AC3E}">
        <p14:creationId xmlns:p14="http://schemas.microsoft.com/office/powerpoint/2010/main" val="163360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11">
            <a:extLst>
              <a:ext uri="{FF2B5EF4-FFF2-40B4-BE49-F238E27FC236}">
                <a16:creationId xmlns:a16="http://schemas.microsoft.com/office/drawing/2014/main" id="{62BA876E-4655-4A5F-D1A7-09386C5F2D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E5290344-2BBE-DA0C-F55D-7DE7A2688A84}"/>
              </a:ext>
            </a:extLst>
          </p:cNvPr>
          <p:cNvSpPr txBox="1"/>
          <p:nvPr/>
        </p:nvSpPr>
        <p:spPr>
          <a:xfrm>
            <a:off x="-62145" y="65685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Gelişme</a:t>
            </a:r>
          </a:p>
        </p:txBody>
      </p:sp>
    </p:spTree>
    <p:extLst>
      <p:ext uri="{BB962C8B-B14F-4D97-AF65-F5344CB8AC3E}">
        <p14:creationId xmlns:p14="http://schemas.microsoft.com/office/powerpoint/2010/main" val="239999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12">
            <a:extLst>
              <a:ext uri="{FF2B5EF4-FFF2-40B4-BE49-F238E27FC236}">
                <a16:creationId xmlns:a16="http://schemas.microsoft.com/office/drawing/2014/main" id="{7391AF15-D651-2AE0-FE89-4C3A76316C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6D805F7-4FE1-3663-62B1-05C2465D0558}"/>
              </a:ext>
            </a:extLst>
          </p:cNvPr>
          <p:cNvSpPr txBox="1"/>
          <p:nvPr/>
        </p:nvSpPr>
        <p:spPr>
          <a:xfrm>
            <a:off x="-62145" y="65685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Gelişme</a:t>
            </a:r>
          </a:p>
        </p:txBody>
      </p:sp>
    </p:spTree>
    <p:extLst>
      <p:ext uri="{BB962C8B-B14F-4D97-AF65-F5344CB8AC3E}">
        <p14:creationId xmlns:p14="http://schemas.microsoft.com/office/powerpoint/2010/main" val="246418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13">
            <a:extLst>
              <a:ext uri="{FF2B5EF4-FFF2-40B4-BE49-F238E27FC236}">
                <a16:creationId xmlns:a16="http://schemas.microsoft.com/office/drawing/2014/main" id="{17D1692F-B407-23BE-22CE-1D0771B92E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1D65BEC-85E2-6BBE-61EB-37F49536C60C}"/>
              </a:ext>
            </a:extLst>
          </p:cNvPr>
          <p:cNvSpPr txBox="1"/>
          <p:nvPr/>
        </p:nvSpPr>
        <p:spPr>
          <a:xfrm>
            <a:off x="-62145" y="656856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Sonuç</a:t>
            </a:r>
          </a:p>
        </p:txBody>
      </p:sp>
    </p:spTree>
    <p:extLst>
      <p:ext uri="{BB962C8B-B14F-4D97-AF65-F5344CB8AC3E}">
        <p14:creationId xmlns:p14="http://schemas.microsoft.com/office/powerpoint/2010/main" val="399744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14">
            <a:extLst>
              <a:ext uri="{FF2B5EF4-FFF2-40B4-BE49-F238E27FC236}">
                <a16:creationId xmlns:a16="http://schemas.microsoft.com/office/drawing/2014/main" id="{5BFC0D23-4C84-06A4-0864-636023731D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11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15">
            <a:extLst>
              <a:ext uri="{FF2B5EF4-FFF2-40B4-BE49-F238E27FC236}">
                <a16:creationId xmlns:a16="http://schemas.microsoft.com/office/drawing/2014/main" id="{680C10C1-4A70-5A5D-8FE4-AFE2C025C7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40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2">
            <a:extLst>
              <a:ext uri="{FF2B5EF4-FFF2-40B4-BE49-F238E27FC236}">
                <a16:creationId xmlns:a16="http://schemas.microsoft.com/office/drawing/2014/main" id="{738CB46A-EA1F-753A-F1A6-83A9E0331C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E86FE74C-BE0F-1F98-37B2-55E285283163}"/>
              </a:ext>
            </a:extLst>
          </p:cNvPr>
          <p:cNvSpPr txBox="1"/>
          <p:nvPr/>
        </p:nvSpPr>
        <p:spPr>
          <a:xfrm>
            <a:off x="-115411" y="659520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Giriş</a:t>
            </a:r>
          </a:p>
        </p:txBody>
      </p:sp>
    </p:spTree>
    <p:extLst>
      <p:ext uri="{BB962C8B-B14F-4D97-AF65-F5344CB8AC3E}">
        <p14:creationId xmlns:p14="http://schemas.microsoft.com/office/powerpoint/2010/main" val="156120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3">
            <a:extLst>
              <a:ext uri="{FF2B5EF4-FFF2-40B4-BE49-F238E27FC236}">
                <a16:creationId xmlns:a16="http://schemas.microsoft.com/office/drawing/2014/main" id="{0861E774-C4B0-24F5-1AD4-C2F6B2DCC3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6663FA6E-8899-E2F4-CC58-424344657059}"/>
              </a:ext>
            </a:extLst>
          </p:cNvPr>
          <p:cNvSpPr txBox="1"/>
          <p:nvPr/>
        </p:nvSpPr>
        <p:spPr>
          <a:xfrm>
            <a:off x="-62145" y="65685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Gelişme</a:t>
            </a:r>
          </a:p>
        </p:txBody>
      </p:sp>
    </p:spTree>
    <p:extLst>
      <p:ext uri="{BB962C8B-B14F-4D97-AF65-F5344CB8AC3E}">
        <p14:creationId xmlns:p14="http://schemas.microsoft.com/office/powerpoint/2010/main" val="4204012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4">
            <a:extLst>
              <a:ext uri="{FF2B5EF4-FFF2-40B4-BE49-F238E27FC236}">
                <a16:creationId xmlns:a16="http://schemas.microsoft.com/office/drawing/2014/main" id="{6E93F356-77FA-4869-9E0E-1D3C9DCDB3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959F556E-8484-F17B-93EB-B672058EE87E}"/>
              </a:ext>
            </a:extLst>
          </p:cNvPr>
          <p:cNvSpPr txBox="1"/>
          <p:nvPr/>
        </p:nvSpPr>
        <p:spPr>
          <a:xfrm>
            <a:off x="-62145" y="65685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Gelişme</a:t>
            </a:r>
          </a:p>
        </p:txBody>
      </p:sp>
    </p:spTree>
    <p:extLst>
      <p:ext uri="{BB962C8B-B14F-4D97-AF65-F5344CB8AC3E}">
        <p14:creationId xmlns:p14="http://schemas.microsoft.com/office/powerpoint/2010/main" val="181470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5">
            <a:extLst>
              <a:ext uri="{FF2B5EF4-FFF2-40B4-BE49-F238E27FC236}">
                <a16:creationId xmlns:a16="http://schemas.microsoft.com/office/drawing/2014/main" id="{B33DE434-DD7C-CB2E-49F4-621BB151C1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D449C84-17BE-5035-68D0-22CC3072ED4A}"/>
              </a:ext>
            </a:extLst>
          </p:cNvPr>
          <p:cNvSpPr txBox="1"/>
          <p:nvPr/>
        </p:nvSpPr>
        <p:spPr>
          <a:xfrm>
            <a:off x="-62145" y="65685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Gelişme</a:t>
            </a:r>
          </a:p>
        </p:txBody>
      </p:sp>
    </p:spTree>
    <p:extLst>
      <p:ext uri="{BB962C8B-B14F-4D97-AF65-F5344CB8AC3E}">
        <p14:creationId xmlns:p14="http://schemas.microsoft.com/office/powerpoint/2010/main" val="222427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6">
            <a:extLst>
              <a:ext uri="{FF2B5EF4-FFF2-40B4-BE49-F238E27FC236}">
                <a16:creationId xmlns:a16="http://schemas.microsoft.com/office/drawing/2014/main" id="{2F5745B3-7EEA-237C-4C57-3E564880FA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EF1F88F9-62FE-D8A0-7DF4-02FE03ADD6BC}"/>
              </a:ext>
            </a:extLst>
          </p:cNvPr>
          <p:cNvSpPr txBox="1"/>
          <p:nvPr/>
        </p:nvSpPr>
        <p:spPr>
          <a:xfrm>
            <a:off x="-62145" y="65685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Gelişme</a:t>
            </a:r>
          </a:p>
        </p:txBody>
      </p:sp>
    </p:spTree>
    <p:extLst>
      <p:ext uri="{BB962C8B-B14F-4D97-AF65-F5344CB8AC3E}">
        <p14:creationId xmlns:p14="http://schemas.microsoft.com/office/powerpoint/2010/main" val="57978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7">
            <a:extLst>
              <a:ext uri="{FF2B5EF4-FFF2-40B4-BE49-F238E27FC236}">
                <a16:creationId xmlns:a16="http://schemas.microsoft.com/office/drawing/2014/main" id="{C61AB961-280B-229C-DACE-4339E38373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C1C18A5A-4DFE-D3E5-CBDE-F56F65D01722}"/>
              </a:ext>
            </a:extLst>
          </p:cNvPr>
          <p:cNvSpPr txBox="1"/>
          <p:nvPr/>
        </p:nvSpPr>
        <p:spPr>
          <a:xfrm>
            <a:off x="-62145" y="65685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Gelişme</a:t>
            </a:r>
          </a:p>
        </p:txBody>
      </p:sp>
    </p:spTree>
    <p:extLst>
      <p:ext uri="{BB962C8B-B14F-4D97-AF65-F5344CB8AC3E}">
        <p14:creationId xmlns:p14="http://schemas.microsoft.com/office/powerpoint/2010/main" val="415566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8">
            <a:extLst>
              <a:ext uri="{FF2B5EF4-FFF2-40B4-BE49-F238E27FC236}">
                <a16:creationId xmlns:a16="http://schemas.microsoft.com/office/drawing/2014/main" id="{A21ADBCE-EDF6-F751-4FD5-5F001F7605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34686C7F-FEFD-CB93-168D-690034A9CCE8}"/>
              </a:ext>
            </a:extLst>
          </p:cNvPr>
          <p:cNvSpPr txBox="1"/>
          <p:nvPr/>
        </p:nvSpPr>
        <p:spPr>
          <a:xfrm>
            <a:off x="-62145" y="65685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Gelişme</a:t>
            </a:r>
          </a:p>
        </p:txBody>
      </p:sp>
    </p:spTree>
    <p:extLst>
      <p:ext uri="{BB962C8B-B14F-4D97-AF65-F5344CB8AC3E}">
        <p14:creationId xmlns:p14="http://schemas.microsoft.com/office/powerpoint/2010/main" val="292964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9">
            <a:extLst>
              <a:ext uri="{FF2B5EF4-FFF2-40B4-BE49-F238E27FC236}">
                <a16:creationId xmlns:a16="http://schemas.microsoft.com/office/drawing/2014/main" id="{9DDBBA9F-EDC1-DC1E-D055-806BEB322C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716B28C6-CD70-E263-7C95-8B321DD7DD50}"/>
              </a:ext>
            </a:extLst>
          </p:cNvPr>
          <p:cNvSpPr txBox="1"/>
          <p:nvPr/>
        </p:nvSpPr>
        <p:spPr>
          <a:xfrm>
            <a:off x="-62145" y="656856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accent6">
                    <a:lumMod val="50000"/>
                  </a:schemeClr>
                </a:solidFill>
              </a:rPr>
              <a:t>Gelişme</a:t>
            </a:r>
          </a:p>
        </p:txBody>
      </p:sp>
    </p:spTree>
    <p:extLst>
      <p:ext uri="{BB962C8B-B14F-4D97-AF65-F5344CB8AC3E}">
        <p14:creationId xmlns:p14="http://schemas.microsoft.com/office/powerpoint/2010/main" val="391952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13</Words>
  <Application>Microsoft Office PowerPoint</Application>
  <PresentationFormat>Geniş ekran</PresentationFormat>
  <Paragraphs>13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Cetin Niclay</dc:creator>
  <cp:lastModifiedBy>Cetin Niclay</cp:lastModifiedBy>
  <cp:revision>2</cp:revision>
  <dcterms:created xsi:type="dcterms:W3CDTF">2023-12-17T19:18:34Z</dcterms:created>
  <dcterms:modified xsi:type="dcterms:W3CDTF">2023-12-27T06:43:11Z</dcterms:modified>
</cp:coreProperties>
</file>